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6"/>
  </p:notesMasterIdLst>
  <p:sldIdLst>
    <p:sldId id="275" r:id="rId4"/>
    <p:sldId id="277" r:id="rId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AA8EC4-B369-498A-B4DA-04040FE361E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10D868D-DBB1-4D28-8243-877143B1DAD8}">
      <dgm:prSet phldrT="[Texto]"/>
      <dgm:spPr/>
      <dgm:t>
        <a:bodyPr/>
        <a:lstStyle/>
        <a:p>
          <a:r>
            <a:rPr lang="es-ES" dirty="0"/>
            <a:t>Archivo obras</a:t>
          </a:r>
        </a:p>
      </dgm:t>
    </dgm:pt>
    <dgm:pt modelId="{2ED2D2AE-7126-416C-9B0E-4D7C0B1CE7A0}" type="parTrans" cxnId="{E4134926-E7EA-412F-B463-B4CF66D57E60}">
      <dgm:prSet/>
      <dgm:spPr/>
      <dgm:t>
        <a:bodyPr/>
        <a:lstStyle/>
        <a:p>
          <a:endParaRPr lang="es-ES"/>
        </a:p>
      </dgm:t>
    </dgm:pt>
    <dgm:pt modelId="{0C992ACB-FA42-4388-979F-7B50C9281DF2}" type="sibTrans" cxnId="{E4134926-E7EA-412F-B463-B4CF66D57E60}">
      <dgm:prSet/>
      <dgm:spPr/>
      <dgm:t>
        <a:bodyPr/>
        <a:lstStyle/>
        <a:p>
          <a:endParaRPr lang="es-ES"/>
        </a:p>
      </dgm:t>
    </dgm:pt>
    <dgm:pt modelId="{8FCDDCEE-233D-4616-886E-8FAB3FC410FB}">
      <dgm:prSet phldrT="[Texto]"/>
      <dgm:spPr/>
      <dgm:t>
        <a:bodyPr/>
        <a:lstStyle/>
        <a:p>
          <a:r>
            <a:rPr lang="es-ES" dirty="0"/>
            <a:t>Archivo Oficinas</a:t>
          </a:r>
        </a:p>
      </dgm:t>
    </dgm:pt>
    <dgm:pt modelId="{C35EF6B3-1D7B-4097-B452-D963DCB02A7C}" type="parTrans" cxnId="{F821A4D0-68B4-4F6C-B6B2-60F3C9CD2B77}">
      <dgm:prSet/>
      <dgm:spPr/>
      <dgm:t>
        <a:bodyPr/>
        <a:lstStyle/>
        <a:p>
          <a:endParaRPr lang="es-ES"/>
        </a:p>
      </dgm:t>
    </dgm:pt>
    <dgm:pt modelId="{AF06E4B9-928C-4414-8FEE-343F9087E808}" type="sibTrans" cxnId="{F821A4D0-68B4-4F6C-B6B2-60F3C9CD2B77}">
      <dgm:prSet/>
      <dgm:spPr/>
      <dgm:t>
        <a:bodyPr/>
        <a:lstStyle/>
        <a:p>
          <a:endParaRPr lang="es-ES"/>
        </a:p>
      </dgm:t>
    </dgm:pt>
    <dgm:pt modelId="{A38773A9-DFC3-4494-AD4C-A89B6E1FFAAA}" type="pres">
      <dgm:prSet presAssocID="{32AA8EC4-B369-498A-B4DA-04040FE361E8}" presName="diagram" presStyleCnt="0">
        <dgm:presLayoutVars>
          <dgm:dir/>
          <dgm:resizeHandles val="exact"/>
        </dgm:presLayoutVars>
      </dgm:prSet>
      <dgm:spPr/>
    </dgm:pt>
    <dgm:pt modelId="{893DB16D-1478-4BE2-9B34-DF721A747339}" type="pres">
      <dgm:prSet presAssocID="{610D868D-DBB1-4D28-8243-877143B1DAD8}" presName="node" presStyleLbl="node1" presStyleIdx="0" presStyleCnt="2" custScaleY="20959" custLinFactNeighborX="1248" custLinFactNeighborY="1217">
        <dgm:presLayoutVars>
          <dgm:bulletEnabled val="1"/>
        </dgm:presLayoutVars>
      </dgm:prSet>
      <dgm:spPr/>
    </dgm:pt>
    <dgm:pt modelId="{2BA3F8C3-FB4D-4775-8ACC-04C4D83C5F9D}" type="pres">
      <dgm:prSet presAssocID="{0C992ACB-FA42-4388-979F-7B50C9281DF2}" presName="sibTrans" presStyleCnt="0"/>
      <dgm:spPr/>
    </dgm:pt>
    <dgm:pt modelId="{2AE95458-2B19-4D3D-8579-416FC2B83683}" type="pres">
      <dgm:prSet presAssocID="{8FCDDCEE-233D-4616-886E-8FAB3FC410FB}" presName="node" presStyleLbl="node1" presStyleIdx="1" presStyleCnt="2" custScaleY="13047">
        <dgm:presLayoutVars>
          <dgm:bulletEnabled val="1"/>
        </dgm:presLayoutVars>
      </dgm:prSet>
      <dgm:spPr/>
    </dgm:pt>
  </dgm:ptLst>
  <dgm:cxnLst>
    <dgm:cxn modelId="{E4134926-E7EA-412F-B463-B4CF66D57E60}" srcId="{32AA8EC4-B369-498A-B4DA-04040FE361E8}" destId="{610D868D-DBB1-4D28-8243-877143B1DAD8}" srcOrd="0" destOrd="0" parTransId="{2ED2D2AE-7126-416C-9B0E-4D7C0B1CE7A0}" sibTransId="{0C992ACB-FA42-4388-979F-7B50C9281DF2}"/>
    <dgm:cxn modelId="{32CB6260-B06F-4B53-8ADE-A14F04DA24FE}" type="presOf" srcId="{32AA8EC4-B369-498A-B4DA-04040FE361E8}" destId="{A38773A9-DFC3-4494-AD4C-A89B6E1FFAAA}" srcOrd="0" destOrd="0" presId="urn:microsoft.com/office/officeart/2005/8/layout/default"/>
    <dgm:cxn modelId="{0A62C360-359F-4DB6-A318-BA8721EB9E96}" type="presOf" srcId="{610D868D-DBB1-4D28-8243-877143B1DAD8}" destId="{893DB16D-1478-4BE2-9B34-DF721A747339}" srcOrd="0" destOrd="0" presId="urn:microsoft.com/office/officeart/2005/8/layout/default"/>
    <dgm:cxn modelId="{CCE691B4-B5C1-4C0D-951E-CDC87F1EC919}" type="presOf" srcId="{8FCDDCEE-233D-4616-886E-8FAB3FC410FB}" destId="{2AE95458-2B19-4D3D-8579-416FC2B83683}" srcOrd="0" destOrd="0" presId="urn:microsoft.com/office/officeart/2005/8/layout/default"/>
    <dgm:cxn modelId="{F821A4D0-68B4-4F6C-B6B2-60F3C9CD2B77}" srcId="{32AA8EC4-B369-498A-B4DA-04040FE361E8}" destId="{8FCDDCEE-233D-4616-886E-8FAB3FC410FB}" srcOrd="1" destOrd="0" parTransId="{C35EF6B3-1D7B-4097-B452-D963DCB02A7C}" sibTransId="{AF06E4B9-928C-4414-8FEE-343F9087E808}"/>
    <dgm:cxn modelId="{9DFA3BC3-AD76-4823-8B1C-6882F9A76646}" type="presParOf" srcId="{A38773A9-DFC3-4494-AD4C-A89B6E1FFAAA}" destId="{893DB16D-1478-4BE2-9B34-DF721A747339}" srcOrd="0" destOrd="0" presId="urn:microsoft.com/office/officeart/2005/8/layout/default"/>
    <dgm:cxn modelId="{1BD749F3-53C5-48B1-99CD-C895960EC1BA}" type="presParOf" srcId="{A38773A9-DFC3-4494-AD4C-A89B6E1FFAAA}" destId="{2BA3F8C3-FB4D-4775-8ACC-04C4D83C5F9D}" srcOrd="1" destOrd="0" presId="urn:microsoft.com/office/officeart/2005/8/layout/default"/>
    <dgm:cxn modelId="{8C32EF58-1747-4795-B26F-2CB95900BE6E}" type="presParOf" srcId="{A38773A9-DFC3-4494-AD4C-A89B6E1FFAAA}" destId="{2AE95458-2B19-4D3D-8579-416FC2B8368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BB2387-63D4-4482-8CD8-84449F6202A5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995D779-A028-4840-A66F-8F2B056D1D30}">
      <dgm:prSet phldrT="[Texto]"/>
      <dgm:spPr/>
      <dgm:t>
        <a:bodyPr/>
        <a:lstStyle/>
        <a:p>
          <a:r>
            <a:rPr lang="es-ES" dirty="0"/>
            <a:t>Revisar el inventario</a:t>
          </a:r>
        </a:p>
      </dgm:t>
    </dgm:pt>
    <dgm:pt modelId="{C545F243-DAE6-423A-BD99-90ABD05F2B71}" type="parTrans" cxnId="{95056AF5-D4E5-439E-B14D-EF459D5F4772}">
      <dgm:prSet/>
      <dgm:spPr/>
      <dgm:t>
        <a:bodyPr/>
        <a:lstStyle/>
        <a:p>
          <a:endParaRPr lang="es-ES"/>
        </a:p>
      </dgm:t>
    </dgm:pt>
    <dgm:pt modelId="{D69A675D-8647-4CBA-B4C3-2948E82A0820}" type="sibTrans" cxnId="{95056AF5-D4E5-439E-B14D-EF459D5F4772}">
      <dgm:prSet/>
      <dgm:spPr/>
      <dgm:t>
        <a:bodyPr/>
        <a:lstStyle/>
        <a:p>
          <a:endParaRPr lang="es-ES"/>
        </a:p>
      </dgm:t>
    </dgm:pt>
    <dgm:pt modelId="{0BD68916-6E32-490E-BFA3-90DC8329A02F}">
      <dgm:prSet phldrT="[Texto]"/>
      <dgm:spPr/>
      <dgm:t>
        <a:bodyPr/>
        <a:lstStyle/>
        <a:p>
          <a:r>
            <a:rPr lang="es-ES" dirty="0"/>
            <a:t>Realizar la solicitud por correo electrónico</a:t>
          </a:r>
        </a:p>
      </dgm:t>
    </dgm:pt>
    <dgm:pt modelId="{DD7CE979-1D2D-4F85-B78D-ED2A09CF3215}" type="parTrans" cxnId="{7869142C-F6FC-4083-B44C-BD1B53D0DC9F}">
      <dgm:prSet/>
      <dgm:spPr/>
      <dgm:t>
        <a:bodyPr/>
        <a:lstStyle/>
        <a:p>
          <a:endParaRPr lang="es-ES"/>
        </a:p>
      </dgm:t>
    </dgm:pt>
    <dgm:pt modelId="{82637B16-617B-4DBD-8320-C7EFE8BFBE18}" type="sibTrans" cxnId="{7869142C-F6FC-4083-B44C-BD1B53D0DC9F}">
      <dgm:prSet/>
      <dgm:spPr/>
      <dgm:t>
        <a:bodyPr/>
        <a:lstStyle/>
        <a:p>
          <a:endParaRPr lang="es-ES"/>
        </a:p>
      </dgm:t>
    </dgm:pt>
    <dgm:pt modelId="{656ED483-F372-4744-B084-BEB63376B602}">
      <dgm:prSet phldrT="[Texto]"/>
      <dgm:spPr/>
      <dgm:t>
        <a:bodyPr/>
        <a:lstStyle/>
        <a:p>
          <a:r>
            <a:rPr lang="es-ES" dirty="0"/>
            <a:t>Se dará respuesta de un día a tres días hábiles según sea caso</a:t>
          </a:r>
        </a:p>
      </dgm:t>
    </dgm:pt>
    <dgm:pt modelId="{73AA270D-7FFD-4714-B428-095E69299A06}" type="parTrans" cxnId="{A64A0D71-0C44-4113-960A-D64BF7F8E058}">
      <dgm:prSet/>
      <dgm:spPr/>
      <dgm:t>
        <a:bodyPr/>
        <a:lstStyle/>
        <a:p>
          <a:endParaRPr lang="es-ES"/>
        </a:p>
      </dgm:t>
    </dgm:pt>
    <dgm:pt modelId="{A9E6FA68-6A5B-42D4-9804-3F4941C4E88F}" type="sibTrans" cxnId="{A64A0D71-0C44-4113-960A-D64BF7F8E058}">
      <dgm:prSet/>
      <dgm:spPr/>
      <dgm:t>
        <a:bodyPr/>
        <a:lstStyle/>
        <a:p>
          <a:endParaRPr lang="es-ES"/>
        </a:p>
      </dgm:t>
    </dgm:pt>
    <dgm:pt modelId="{EA99A82D-C25E-4CB3-A5B3-B685F646E97F}">
      <dgm:prSet/>
      <dgm:spPr/>
      <dgm:t>
        <a:bodyPr/>
        <a:lstStyle/>
        <a:p>
          <a:r>
            <a:rPr lang="es-ES" dirty="0"/>
            <a:t>Plantar préstamo en plantilla</a:t>
          </a:r>
        </a:p>
      </dgm:t>
    </dgm:pt>
    <dgm:pt modelId="{1C46B860-C770-44BB-9138-F1ADC793C6AD}" type="parTrans" cxnId="{CCE2C2B9-BF0A-4832-A734-A63025E354BE}">
      <dgm:prSet/>
      <dgm:spPr/>
      <dgm:t>
        <a:bodyPr/>
        <a:lstStyle/>
        <a:p>
          <a:endParaRPr lang="es-ES"/>
        </a:p>
      </dgm:t>
    </dgm:pt>
    <dgm:pt modelId="{FDD9D1DE-605D-470A-BC2E-E68CE8722CE7}" type="sibTrans" cxnId="{CCE2C2B9-BF0A-4832-A734-A63025E354BE}">
      <dgm:prSet/>
      <dgm:spPr/>
      <dgm:t>
        <a:bodyPr/>
        <a:lstStyle/>
        <a:p>
          <a:endParaRPr lang="es-ES"/>
        </a:p>
      </dgm:t>
    </dgm:pt>
    <dgm:pt modelId="{6A479BB0-94A1-4D21-8DC7-2A75208195CA}">
      <dgm:prSet/>
      <dgm:spPr/>
      <dgm:t>
        <a:bodyPr/>
        <a:lstStyle/>
        <a:p>
          <a:r>
            <a:rPr lang="es-ES" dirty="0"/>
            <a:t>Entrega en máximo de 15 </a:t>
          </a:r>
          <a:r>
            <a:rPr lang="es-ES"/>
            <a:t>días hábiles</a:t>
          </a:r>
          <a:endParaRPr lang="es-ES" dirty="0"/>
        </a:p>
      </dgm:t>
    </dgm:pt>
    <dgm:pt modelId="{C083D25E-17A8-4B85-AC27-227DEFD67F37}" type="parTrans" cxnId="{22D323AE-B8F0-4930-B283-C44DF162B1CD}">
      <dgm:prSet/>
      <dgm:spPr/>
      <dgm:t>
        <a:bodyPr/>
        <a:lstStyle/>
        <a:p>
          <a:endParaRPr lang="es-ES"/>
        </a:p>
      </dgm:t>
    </dgm:pt>
    <dgm:pt modelId="{515EF583-B08C-4F65-A193-4CCD3AC5A32F}" type="sibTrans" cxnId="{22D323AE-B8F0-4930-B283-C44DF162B1CD}">
      <dgm:prSet/>
      <dgm:spPr/>
      <dgm:t>
        <a:bodyPr/>
        <a:lstStyle/>
        <a:p>
          <a:endParaRPr lang="es-ES"/>
        </a:p>
      </dgm:t>
    </dgm:pt>
    <dgm:pt modelId="{A3ECB23B-E7AA-4E95-AAE2-B2FF51B0002F}" type="pres">
      <dgm:prSet presAssocID="{81BB2387-63D4-4482-8CD8-84449F6202A5}" presName="rootnode" presStyleCnt="0">
        <dgm:presLayoutVars>
          <dgm:chMax/>
          <dgm:chPref/>
          <dgm:dir/>
          <dgm:animLvl val="lvl"/>
        </dgm:presLayoutVars>
      </dgm:prSet>
      <dgm:spPr/>
    </dgm:pt>
    <dgm:pt modelId="{CDA038F4-067A-4987-9B9D-136DD6E47954}" type="pres">
      <dgm:prSet presAssocID="{2995D779-A028-4840-A66F-8F2B056D1D30}" presName="composite" presStyleCnt="0"/>
      <dgm:spPr/>
    </dgm:pt>
    <dgm:pt modelId="{860673C5-C87C-413B-921E-685997AD4D9E}" type="pres">
      <dgm:prSet presAssocID="{2995D779-A028-4840-A66F-8F2B056D1D30}" presName="bentUpArrow1" presStyleLbl="alignImgPlace1" presStyleIdx="0" presStyleCnt="4"/>
      <dgm:spPr/>
    </dgm:pt>
    <dgm:pt modelId="{2A6F412B-0678-49D7-B191-406F8B0FE552}" type="pres">
      <dgm:prSet presAssocID="{2995D779-A028-4840-A66F-8F2B056D1D30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6F1484BC-9688-4E11-AB98-E4B9DB20BE38}" type="pres">
      <dgm:prSet presAssocID="{2995D779-A028-4840-A66F-8F2B056D1D30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7DFA40F8-DB30-4504-BE8D-73396A39C434}" type="pres">
      <dgm:prSet presAssocID="{D69A675D-8647-4CBA-B4C3-2948E82A0820}" presName="sibTrans" presStyleCnt="0"/>
      <dgm:spPr/>
    </dgm:pt>
    <dgm:pt modelId="{F50C45DE-1E15-4F73-8489-C4CC8BDBBC1B}" type="pres">
      <dgm:prSet presAssocID="{0BD68916-6E32-490E-BFA3-90DC8329A02F}" presName="composite" presStyleCnt="0"/>
      <dgm:spPr/>
    </dgm:pt>
    <dgm:pt modelId="{4B2CD6F5-E03E-4312-8900-D7C49FC00581}" type="pres">
      <dgm:prSet presAssocID="{0BD68916-6E32-490E-BFA3-90DC8329A02F}" presName="bentUpArrow1" presStyleLbl="alignImgPlace1" presStyleIdx="1" presStyleCnt="4"/>
      <dgm:spPr/>
    </dgm:pt>
    <dgm:pt modelId="{3648A4E3-B03C-4F28-996D-CC743D7A8F2B}" type="pres">
      <dgm:prSet presAssocID="{0BD68916-6E32-490E-BFA3-90DC8329A02F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5C57DF63-AE1A-4EB5-B0F5-8C4AE036A5BD}" type="pres">
      <dgm:prSet presAssocID="{0BD68916-6E32-490E-BFA3-90DC8329A02F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031A434-8DC4-40B7-BF3E-EDBA9B984984}" type="pres">
      <dgm:prSet presAssocID="{82637B16-617B-4DBD-8320-C7EFE8BFBE18}" presName="sibTrans" presStyleCnt="0"/>
      <dgm:spPr/>
    </dgm:pt>
    <dgm:pt modelId="{E2EA3D24-5F52-4E57-A334-C59852415BB7}" type="pres">
      <dgm:prSet presAssocID="{656ED483-F372-4744-B084-BEB63376B602}" presName="composite" presStyleCnt="0"/>
      <dgm:spPr/>
    </dgm:pt>
    <dgm:pt modelId="{C8CEB5C8-ED62-4531-BA04-D728FEC4DCC8}" type="pres">
      <dgm:prSet presAssocID="{656ED483-F372-4744-B084-BEB63376B602}" presName="bentUpArrow1" presStyleLbl="alignImgPlace1" presStyleIdx="2" presStyleCnt="4"/>
      <dgm:spPr/>
    </dgm:pt>
    <dgm:pt modelId="{967D9CFA-DD1F-4AF2-927B-F190230E01AC}" type="pres">
      <dgm:prSet presAssocID="{656ED483-F372-4744-B084-BEB63376B602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7B2B5ABD-D92A-43A5-BA23-D74463F6C15D}" type="pres">
      <dgm:prSet presAssocID="{656ED483-F372-4744-B084-BEB63376B602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F2604D28-A83A-4D83-92E2-263038D8819E}" type="pres">
      <dgm:prSet presAssocID="{A9E6FA68-6A5B-42D4-9804-3F4941C4E88F}" presName="sibTrans" presStyleCnt="0"/>
      <dgm:spPr/>
    </dgm:pt>
    <dgm:pt modelId="{80D8E856-FFBC-46A2-AB89-795ACACFB162}" type="pres">
      <dgm:prSet presAssocID="{EA99A82D-C25E-4CB3-A5B3-B685F646E97F}" presName="composite" presStyleCnt="0"/>
      <dgm:spPr/>
    </dgm:pt>
    <dgm:pt modelId="{88AD6212-1EAB-4D47-8FB4-27B17ADEBD4A}" type="pres">
      <dgm:prSet presAssocID="{EA99A82D-C25E-4CB3-A5B3-B685F646E97F}" presName="bentUpArrow1" presStyleLbl="alignImgPlace1" presStyleIdx="3" presStyleCnt="4"/>
      <dgm:spPr/>
    </dgm:pt>
    <dgm:pt modelId="{C35766A6-DDBC-4C8F-B685-A985F19E32B7}" type="pres">
      <dgm:prSet presAssocID="{EA99A82D-C25E-4CB3-A5B3-B685F646E97F}" presName="ParentText" presStyleLbl="node1" presStyleIdx="3" presStyleCnt="5" custLinFactNeighborX="834" custLinFactNeighborY="1191">
        <dgm:presLayoutVars>
          <dgm:chMax val="1"/>
          <dgm:chPref val="1"/>
          <dgm:bulletEnabled val="1"/>
        </dgm:presLayoutVars>
      </dgm:prSet>
      <dgm:spPr/>
    </dgm:pt>
    <dgm:pt modelId="{FF7BBC32-FBF6-49C3-B99F-9716463A032B}" type="pres">
      <dgm:prSet presAssocID="{EA99A82D-C25E-4CB3-A5B3-B685F646E97F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514E0E9B-B130-459A-9B90-DB582B4FE214}" type="pres">
      <dgm:prSet presAssocID="{FDD9D1DE-605D-470A-BC2E-E68CE8722CE7}" presName="sibTrans" presStyleCnt="0"/>
      <dgm:spPr/>
    </dgm:pt>
    <dgm:pt modelId="{64F73002-3094-49ED-93F3-7868C0E81A19}" type="pres">
      <dgm:prSet presAssocID="{6A479BB0-94A1-4D21-8DC7-2A75208195CA}" presName="composite" presStyleCnt="0"/>
      <dgm:spPr/>
    </dgm:pt>
    <dgm:pt modelId="{844C64E5-289F-4BCA-B967-506C1E4E59B4}" type="pres">
      <dgm:prSet presAssocID="{6A479BB0-94A1-4D21-8DC7-2A75208195CA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7869142C-F6FC-4083-B44C-BD1B53D0DC9F}" srcId="{81BB2387-63D4-4482-8CD8-84449F6202A5}" destId="{0BD68916-6E32-490E-BFA3-90DC8329A02F}" srcOrd="1" destOrd="0" parTransId="{DD7CE979-1D2D-4F85-B78D-ED2A09CF3215}" sibTransId="{82637B16-617B-4DBD-8320-C7EFE8BFBE18}"/>
    <dgm:cxn modelId="{A64A0D71-0C44-4113-960A-D64BF7F8E058}" srcId="{81BB2387-63D4-4482-8CD8-84449F6202A5}" destId="{656ED483-F372-4744-B084-BEB63376B602}" srcOrd="2" destOrd="0" parTransId="{73AA270D-7FFD-4714-B428-095E69299A06}" sibTransId="{A9E6FA68-6A5B-42D4-9804-3F4941C4E88F}"/>
    <dgm:cxn modelId="{3C1E518F-A4D5-408E-A77D-0BD048571A1B}" type="presOf" srcId="{0BD68916-6E32-490E-BFA3-90DC8329A02F}" destId="{3648A4E3-B03C-4F28-996D-CC743D7A8F2B}" srcOrd="0" destOrd="0" presId="urn:microsoft.com/office/officeart/2005/8/layout/StepDownProcess"/>
    <dgm:cxn modelId="{A9EABCA5-83A9-4898-BAF3-204AD299D527}" type="presOf" srcId="{656ED483-F372-4744-B084-BEB63376B602}" destId="{967D9CFA-DD1F-4AF2-927B-F190230E01AC}" srcOrd="0" destOrd="0" presId="urn:microsoft.com/office/officeart/2005/8/layout/StepDownProcess"/>
    <dgm:cxn modelId="{393C5AA7-8356-4DFC-85B5-0710624D25AD}" type="presOf" srcId="{81BB2387-63D4-4482-8CD8-84449F6202A5}" destId="{A3ECB23B-E7AA-4E95-AAE2-B2FF51B0002F}" srcOrd="0" destOrd="0" presId="urn:microsoft.com/office/officeart/2005/8/layout/StepDownProcess"/>
    <dgm:cxn modelId="{22D323AE-B8F0-4930-B283-C44DF162B1CD}" srcId="{81BB2387-63D4-4482-8CD8-84449F6202A5}" destId="{6A479BB0-94A1-4D21-8DC7-2A75208195CA}" srcOrd="4" destOrd="0" parTransId="{C083D25E-17A8-4B85-AC27-227DEFD67F37}" sibTransId="{515EF583-B08C-4F65-A193-4CCD3AC5A32F}"/>
    <dgm:cxn modelId="{471CA9B2-E3E6-4EDE-BBC1-23987D855426}" type="presOf" srcId="{6A479BB0-94A1-4D21-8DC7-2A75208195CA}" destId="{844C64E5-289F-4BCA-B967-506C1E4E59B4}" srcOrd="0" destOrd="0" presId="urn:microsoft.com/office/officeart/2005/8/layout/StepDownProcess"/>
    <dgm:cxn modelId="{CCE2C2B9-BF0A-4832-A734-A63025E354BE}" srcId="{81BB2387-63D4-4482-8CD8-84449F6202A5}" destId="{EA99A82D-C25E-4CB3-A5B3-B685F646E97F}" srcOrd="3" destOrd="0" parTransId="{1C46B860-C770-44BB-9138-F1ADC793C6AD}" sibTransId="{FDD9D1DE-605D-470A-BC2E-E68CE8722CE7}"/>
    <dgm:cxn modelId="{2F57D7D9-EFD9-4691-9565-A527F4174939}" type="presOf" srcId="{2995D779-A028-4840-A66F-8F2B056D1D30}" destId="{2A6F412B-0678-49D7-B191-406F8B0FE552}" srcOrd="0" destOrd="0" presId="urn:microsoft.com/office/officeart/2005/8/layout/StepDownProcess"/>
    <dgm:cxn modelId="{95056AF5-D4E5-439E-B14D-EF459D5F4772}" srcId="{81BB2387-63D4-4482-8CD8-84449F6202A5}" destId="{2995D779-A028-4840-A66F-8F2B056D1D30}" srcOrd="0" destOrd="0" parTransId="{C545F243-DAE6-423A-BD99-90ABD05F2B71}" sibTransId="{D69A675D-8647-4CBA-B4C3-2948E82A0820}"/>
    <dgm:cxn modelId="{52B8B6F7-F253-48B3-9FA4-4BA43DC1A3CE}" type="presOf" srcId="{EA99A82D-C25E-4CB3-A5B3-B685F646E97F}" destId="{C35766A6-DDBC-4C8F-B685-A985F19E32B7}" srcOrd="0" destOrd="0" presId="urn:microsoft.com/office/officeart/2005/8/layout/StepDownProcess"/>
    <dgm:cxn modelId="{96F788C1-E75C-4BAC-9F67-2E0A74AF50CA}" type="presParOf" srcId="{A3ECB23B-E7AA-4E95-AAE2-B2FF51B0002F}" destId="{CDA038F4-067A-4987-9B9D-136DD6E47954}" srcOrd="0" destOrd="0" presId="urn:microsoft.com/office/officeart/2005/8/layout/StepDownProcess"/>
    <dgm:cxn modelId="{011A16C6-5E58-4B24-BC23-B8E5F05902FA}" type="presParOf" srcId="{CDA038F4-067A-4987-9B9D-136DD6E47954}" destId="{860673C5-C87C-413B-921E-685997AD4D9E}" srcOrd="0" destOrd="0" presId="urn:microsoft.com/office/officeart/2005/8/layout/StepDownProcess"/>
    <dgm:cxn modelId="{C94EF107-75A7-4EA2-8B01-9E2F1674A4A0}" type="presParOf" srcId="{CDA038F4-067A-4987-9B9D-136DD6E47954}" destId="{2A6F412B-0678-49D7-B191-406F8B0FE552}" srcOrd="1" destOrd="0" presId="urn:microsoft.com/office/officeart/2005/8/layout/StepDownProcess"/>
    <dgm:cxn modelId="{79DFB261-109D-4BB3-9BD6-BA41EC6AE0C7}" type="presParOf" srcId="{CDA038F4-067A-4987-9B9D-136DD6E47954}" destId="{6F1484BC-9688-4E11-AB98-E4B9DB20BE38}" srcOrd="2" destOrd="0" presId="urn:microsoft.com/office/officeart/2005/8/layout/StepDownProcess"/>
    <dgm:cxn modelId="{12C09CC5-468A-42EB-926A-B1285C8559D8}" type="presParOf" srcId="{A3ECB23B-E7AA-4E95-AAE2-B2FF51B0002F}" destId="{7DFA40F8-DB30-4504-BE8D-73396A39C434}" srcOrd="1" destOrd="0" presId="urn:microsoft.com/office/officeart/2005/8/layout/StepDownProcess"/>
    <dgm:cxn modelId="{54ABDD16-B872-4BEC-AB29-F4976D878123}" type="presParOf" srcId="{A3ECB23B-E7AA-4E95-AAE2-B2FF51B0002F}" destId="{F50C45DE-1E15-4F73-8489-C4CC8BDBBC1B}" srcOrd="2" destOrd="0" presId="urn:microsoft.com/office/officeart/2005/8/layout/StepDownProcess"/>
    <dgm:cxn modelId="{4F49CCAC-5734-47B0-A79F-DF8EE5487536}" type="presParOf" srcId="{F50C45DE-1E15-4F73-8489-C4CC8BDBBC1B}" destId="{4B2CD6F5-E03E-4312-8900-D7C49FC00581}" srcOrd="0" destOrd="0" presId="urn:microsoft.com/office/officeart/2005/8/layout/StepDownProcess"/>
    <dgm:cxn modelId="{2BE28D50-99BF-4A0C-A8B8-F5A3BE10A427}" type="presParOf" srcId="{F50C45DE-1E15-4F73-8489-C4CC8BDBBC1B}" destId="{3648A4E3-B03C-4F28-996D-CC743D7A8F2B}" srcOrd="1" destOrd="0" presId="urn:microsoft.com/office/officeart/2005/8/layout/StepDownProcess"/>
    <dgm:cxn modelId="{BA1D54AE-937A-4B19-A7B2-B151E2DB0CA7}" type="presParOf" srcId="{F50C45DE-1E15-4F73-8489-C4CC8BDBBC1B}" destId="{5C57DF63-AE1A-4EB5-B0F5-8C4AE036A5BD}" srcOrd="2" destOrd="0" presId="urn:microsoft.com/office/officeart/2005/8/layout/StepDownProcess"/>
    <dgm:cxn modelId="{2874A8B4-EE2B-4C1E-92C0-6ABE6C2F7076}" type="presParOf" srcId="{A3ECB23B-E7AA-4E95-AAE2-B2FF51B0002F}" destId="{8031A434-8DC4-40B7-BF3E-EDBA9B984984}" srcOrd="3" destOrd="0" presId="urn:microsoft.com/office/officeart/2005/8/layout/StepDownProcess"/>
    <dgm:cxn modelId="{5B3A3F5C-BAEC-4D14-B1FD-E5160B6AF5F8}" type="presParOf" srcId="{A3ECB23B-E7AA-4E95-AAE2-B2FF51B0002F}" destId="{E2EA3D24-5F52-4E57-A334-C59852415BB7}" srcOrd="4" destOrd="0" presId="urn:microsoft.com/office/officeart/2005/8/layout/StepDownProcess"/>
    <dgm:cxn modelId="{60AC31F2-56A8-48FE-9CF6-64D478282A5E}" type="presParOf" srcId="{E2EA3D24-5F52-4E57-A334-C59852415BB7}" destId="{C8CEB5C8-ED62-4531-BA04-D728FEC4DCC8}" srcOrd="0" destOrd="0" presId="urn:microsoft.com/office/officeart/2005/8/layout/StepDownProcess"/>
    <dgm:cxn modelId="{5962B9B1-3E28-4DE5-B6B6-6E670918F0E2}" type="presParOf" srcId="{E2EA3D24-5F52-4E57-A334-C59852415BB7}" destId="{967D9CFA-DD1F-4AF2-927B-F190230E01AC}" srcOrd="1" destOrd="0" presId="urn:microsoft.com/office/officeart/2005/8/layout/StepDownProcess"/>
    <dgm:cxn modelId="{27EF7875-24A4-4DD4-97D3-3319D04D7523}" type="presParOf" srcId="{E2EA3D24-5F52-4E57-A334-C59852415BB7}" destId="{7B2B5ABD-D92A-43A5-BA23-D74463F6C15D}" srcOrd="2" destOrd="0" presId="urn:microsoft.com/office/officeart/2005/8/layout/StepDownProcess"/>
    <dgm:cxn modelId="{4E1F130A-33A4-4DF2-AAF3-5876A687C218}" type="presParOf" srcId="{A3ECB23B-E7AA-4E95-AAE2-B2FF51B0002F}" destId="{F2604D28-A83A-4D83-92E2-263038D8819E}" srcOrd="5" destOrd="0" presId="urn:microsoft.com/office/officeart/2005/8/layout/StepDownProcess"/>
    <dgm:cxn modelId="{ED321D46-B4C6-4096-A219-C61F7AE0DE1A}" type="presParOf" srcId="{A3ECB23B-E7AA-4E95-AAE2-B2FF51B0002F}" destId="{80D8E856-FFBC-46A2-AB89-795ACACFB162}" srcOrd="6" destOrd="0" presId="urn:microsoft.com/office/officeart/2005/8/layout/StepDownProcess"/>
    <dgm:cxn modelId="{6F51EADE-D7D5-4889-8A48-A85FB3C2AC43}" type="presParOf" srcId="{80D8E856-FFBC-46A2-AB89-795ACACFB162}" destId="{88AD6212-1EAB-4D47-8FB4-27B17ADEBD4A}" srcOrd="0" destOrd="0" presId="urn:microsoft.com/office/officeart/2005/8/layout/StepDownProcess"/>
    <dgm:cxn modelId="{D98DC4A3-1428-472F-9882-751E088F79CA}" type="presParOf" srcId="{80D8E856-FFBC-46A2-AB89-795ACACFB162}" destId="{C35766A6-DDBC-4C8F-B685-A985F19E32B7}" srcOrd="1" destOrd="0" presId="urn:microsoft.com/office/officeart/2005/8/layout/StepDownProcess"/>
    <dgm:cxn modelId="{7CDD141F-762C-4D32-888A-A72021EC968C}" type="presParOf" srcId="{80D8E856-FFBC-46A2-AB89-795ACACFB162}" destId="{FF7BBC32-FBF6-49C3-B99F-9716463A032B}" srcOrd="2" destOrd="0" presId="urn:microsoft.com/office/officeart/2005/8/layout/StepDownProcess"/>
    <dgm:cxn modelId="{D1E2241B-7DB8-46F7-9B0D-013A5C35D906}" type="presParOf" srcId="{A3ECB23B-E7AA-4E95-AAE2-B2FF51B0002F}" destId="{514E0E9B-B130-459A-9B90-DB582B4FE214}" srcOrd="7" destOrd="0" presId="urn:microsoft.com/office/officeart/2005/8/layout/StepDownProcess"/>
    <dgm:cxn modelId="{0D84E23F-81EC-4F17-9962-432874BB1EC8}" type="presParOf" srcId="{A3ECB23B-E7AA-4E95-AAE2-B2FF51B0002F}" destId="{64F73002-3094-49ED-93F3-7868C0E81A19}" srcOrd="8" destOrd="0" presId="urn:microsoft.com/office/officeart/2005/8/layout/StepDownProcess"/>
    <dgm:cxn modelId="{99BB580B-2F60-41F6-945E-27E2EC15A8E9}" type="presParOf" srcId="{64F73002-3094-49ED-93F3-7868C0E81A19}" destId="{844C64E5-289F-4BCA-B967-506C1E4E59B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193EAA-B29B-4B50-A7DA-C953E66418D4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7104964A-1F7F-4432-BEC0-363D77A161CF}">
      <dgm:prSet phldrT="[Texto]"/>
      <dgm:spPr/>
      <dgm:t>
        <a:bodyPr/>
        <a:lstStyle/>
        <a:p>
          <a:r>
            <a:rPr lang="es-ES" dirty="0"/>
            <a:t>Organización Física</a:t>
          </a:r>
        </a:p>
      </dgm:t>
    </dgm:pt>
    <dgm:pt modelId="{294DB832-14D5-410B-BEA1-61E651244704}" type="parTrans" cxnId="{953B87C7-6257-46FD-8C25-84D76DEFEB91}">
      <dgm:prSet/>
      <dgm:spPr/>
      <dgm:t>
        <a:bodyPr/>
        <a:lstStyle/>
        <a:p>
          <a:endParaRPr lang="es-ES"/>
        </a:p>
      </dgm:t>
    </dgm:pt>
    <dgm:pt modelId="{3B8D2F5A-6E55-43C6-99D6-16917E7324FB}" type="sibTrans" cxnId="{953B87C7-6257-46FD-8C25-84D76DEFEB91}">
      <dgm:prSet/>
      <dgm:spPr/>
      <dgm:t>
        <a:bodyPr/>
        <a:lstStyle/>
        <a:p>
          <a:endParaRPr lang="es-ES"/>
        </a:p>
      </dgm:t>
    </dgm:pt>
    <dgm:pt modelId="{0DF85D9C-14F9-4316-ABED-28029B5966B0}">
      <dgm:prSet phldrT="[Texto]"/>
      <dgm:spPr/>
      <dgm:t>
        <a:bodyPr/>
        <a:lstStyle/>
        <a:p>
          <a:r>
            <a:rPr lang="es-ES" dirty="0"/>
            <a:t>Criterios para la organización de documentos y Archivos</a:t>
          </a:r>
        </a:p>
      </dgm:t>
    </dgm:pt>
    <dgm:pt modelId="{E23C3071-7692-47D7-ADBC-07724E1F09B7}" type="parTrans" cxnId="{93BFA9C4-5948-4E9F-A3B9-C0CF4F5F16D8}">
      <dgm:prSet/>
      <dgm:spPr/>
      <dgm:t>
        <a:bodyPr/>
        <a:lstStyle/>
        <a:p>
          <a:endParaRPr lang="es-ES"/>
        </a:p>
      </dgm:t>
    </dgm:pt>
    <dgm:pt modelId="{6B5D8554-88BB-406E-90CA-8DBC9AC2E377}" type="sibTrans" cxnId="{93BFA9C4-5948-4E9F-A3B9-C0CF4F5F16D8}">
      <dgm:prSet/>
      <dgm:spPr/>
      <dgm:t>
        <a:bodyPr/>
        <a:lstStyle/>
        <a:p>
          <a:endParaRPr lang="es-ES"/>
        </a:p>
      </dgm:t>
    </dgm:pt>
    <dgm:pt modelId="{E8F61A63-EDEE-4DD4-878C-F2999ECFF1DB}">
      <dgm:prSet phldrT="[Texto]"/>
      <dgm:spPr/>
      <dgm:t>
        <a:bodyPr/>
        <a:lstStyle/>
        <a:p>
          <a:r>
            <a:rPr lang="es-ES" dirty="0"/>
            <a:t>Manejo de herramientas</a:t>
          </a:r>
        </a:p>
      </dgm:t>
    </dgm:pt>
    <dgm:pt modelId="{E1A1F39B-4CAF-40E1-848D-2ADC91E213E2}" type="parTrans" cxnId="{B7E0F12A-0726-40DC-9ED3-F57F0760221A}">
      <dgm:prSet/>
      <dgm:spPr/>
      <dgm:t>
        <a:bodyPr/>
        <a:lstStyle/>
        <a:p>
          <a:endParaRPr lang="es-ES"/>
        </a:p>
      </dgm:t>
    </dgm:pt>
    <dgm:pt modelId="{41CE06FF-3634-441B-BD92-BFB140294314}" type="sibTrans" cxnId="{B7E0F12A-0726-40DC-9ED3-F57F0760221A}">
      <dgm:prSet/>
      <dgm:spPr/>
      <dgm:t>
        <a:bodyPr/>
        <a:lstStyle/>
        <a:p>
          <a:endParaRPr lang="es-ES"/>
        </a:p>
      </dgm:t>
    </dgm:pt>
    <dgm:pt modelId="{3CE4954E-2A7B-4378-9B4B-0044A29532BA}" type="pres">
      <dgm:prSet presAssocID="{5E193EAA-B29B-4B50-A7DA-C953E66418D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B1CBACD-2F93-49B9-A67C-1C2444009C09}" type="pres">
      <dgm:prSet presAssocID="{7104964A-1F7F-4432-BEC0-363D77A161CF}" presName="gear1" presStyleLbl="node1" presStyleIdx="0" presStyleCnt="3">
        <dgm:presLayoutVars>
          <dgm:chMax val="1"/>
          <dgm:bulletEnabled val="1"/>
        </dgm:presLayoutVars>
      </dgm:prSet>
      <dgm:spPr/>
    </dgm:pt>
    <dgm:pt modelId="{CC0BFEE4-004F-4515-9550-68C1A3799F1B}" type="pres">
      <dgm:prSet presAssocID="{7104964A-1F7F-4432-BEC0-363D77A161CF}" presName="gear1srcNode" presStyleLbl="node1" presStyleIdx="0" presStyleCnt="3"/>
      <dgm:spPr/>
    </dgm:pt>
    <dgm:pt modelId="{4EBDF705-1B2D-427F-AE58-D739821A6781}" type="pres">
      <dgm:prSet presAssocID="{7104964A-1F7F-4432-BEC0-363D77A161CF}" presName="gear1dstNode" presStyleLbl="node1" presStyleIdx="0" presStyleCnt="3"/>
      <dgm:spPr/>
    </dgm:pt>
    <dgm:pt modelId="{3870277C-9E49-42DB-B8F8-B9ECE3FCF3F0}" type="pres">
      <dgm:prSet presAssocID="{0DF85D9C-14F9-4316-ABED-28029B5966B0}" presName="gear2" presStyleLbl="node1" presStyleIdx="1" presStyleCnt="3">
        <dgm:presLayoutVars>
          <dgm:chMax val="1"/>
          <dgm:bulletEnabled val="1"/>
        </dgm:presLayoutVars>
      </dgm:prSet>
      <dgm:spPr/>
    </dgm:pt>
    <dgm:pt modelId="{A8404004-84E1-468E-A2A5-52EAD70710CA}" type="pres">
      <dgm:prSet presAssocID="{0DF85D9C-14F9-4316-ABED-28029B5966B0}" presName="gear2srcNode" presStyleLbl="node1" presStyleIdx="1" presStyleCnt="3"/>
      <dgm:spPr/>
    </dgm:pt>
    <dgm:pt modelId="{81A60855-DBB4-462A-B6B7-671EC9388B8A}" type="pres">
      <dgm:prSet presAssocID="{0DF85D9C-14F9-4316-ABED-28029B5966B0}" presName="gear2dstNode" presStyleLbl="node1" presStyleIdx="1" presStyleCnt="3"/>
      <dgm:spPr/>
    </dgm:pt>
    <dgm:pt modelId="{EA972128-9CA2-46C8-8D64-5689F83E50A7}" type="pres">
      <dgm:prSet presAssocID="{E8F61A63-EDEE-4DD4-878C-F2999ECFF1DB}" presName="gear3" presStyleLbl="node1" presStyleIdx="2" presStyleCnt="3"/>
      <dgm:spPr/>
    </dgm:pt>
    <dgm:pt modelId="{A401EEF0-7CC8-4AA6-A283-F3E48B576F96}" type="pres">
      <dgm:prSet presAssocID="{E8F61A63-EDEE-4DD4-878C-F2999ECFF1D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B205326-6A64-4B90-A3CF-2247EBB72728}" type="pres">
      <dgm:prSet presAssocID="{E8F61A63-EDEE-4DD4-878C-F2999ECFF1DB}" presName="gear3srcNode" presStyleLbl="node1" presStyleIdx="2" presStyleCnt="3"/>
      <dgm:spPr/>
    </dgm:pt>
    <dgm:pt modelId="{360D4C72-4273-4150-8854-CF66CB7D3921}" type="pres">
      <dgm:prSet presAssocID="{E8F61A63-EDEE-4DD4-878C-F2999ECFF1DB}" presName="gear3dstNode" presStyleLbl="node1" presStyleIdx="2" presStyleCnt="3"/>
      <dgm:spPr/>
    </dgm:pt>
    <dgm:pt modelId="{58C39499-8D27-4161-8710-D49591B980F0}" type="pres">
      <dgm:prSet presAssocID="{3B8D2F5A-6E55-43C6-99D6-16917E7324FB}" presName="connector1" presStyleLbl="sibTrans2D1" presStyleIdx="0" presStyleCnt="3"/>
      <dgm:spPr/>
    </dgm:pt>
    <dgm:pt modelId="{E0FDF472-0BF3-4BDE-850F-9711FF93CB48}" type="pres">
      <dgm:prSet presAssocID="{6B5D8554-88BB-406E-90CA-8DBC9AC2E377}" presName="connector2" presStyleLbl="sibTrans2D1" presStyleIdx="1" presStyleCnt="3"/>
      <dgm:spPr/>
    </dgm:pt>
    <dgm:pt modelId="{B3419949-FBC6-41BE-8904-B3F0E728D358}" type="pres">
      <dgm:prSet presAssocID="{41CE06FF-3634-441B-BD92-BFB140294314}" presName="connector3" presStyleLbl="sibTrans2D1" presStyleIdx="2" presStyleCnt="3"/>
      <dgm:spPr/>
    </dgm:pt>
  </dgm:ptLst>
  <dgm:cxnLst>
    <dgm:cxn modelId="{424B0614-C981-40DC-B16E-D015AA8D7037}" type="presOf" srcId="{0DF85D9C-14F9-4316-ABED-28029B5966B0}" destId="{3870277C-9E49-42DB-B8F8-B9ECE3FCF3F0}" srcOrd="0" destOrd="0" presId="urn:microsoft.com/office/officeart/2005/8/layout/gear1"/>
    <dgm:cxn modelId="{ED62801D-17F3-43B3-A253-D265B1CCBD93}" type="presOf" srcId="{7104964A-1F7F-4432-BEC0-363D77A161CF}" destId="{4EBDF705-1B2D-427F-AE58-D739821A6781}" srcOrd="2" destOrd="0" presId="urn:microsoft.com/office/officeart/2005/8/layout/gear1"/>
    <dgm:cxn modelId="{258A4E25-D240-4F2B-A90A-D8E105600922}" type="presOf" srcId="{E8F61A63-EDEE-4DD4-878C-F2999ECFF1DB}" destId="{EA972128-9CA2-46C8-8D64-5689F83E50A7}" srcOrd="0" destOrd="0" presId="urn:microsoft.com/office/officeart/2005/8/layout/gear1"/>
    <dgm:cxn modelId="{422BFE27-D3E6-42F2-87C1-8F0273B16CCE}" type="presOf" srcId="{3B8D2F5A-6E55-43C6-99D6-16917E7324FB}" destId="{58C39499-8D27-4161-8710-D49591B980F0}" srcOrd="0" destOrd="0" presId="urn:microsoft.com/office/officeart/2005/8/layout/gear1"/>
    <dgm:cxn modelId="{B7E0F12A-0726-40DC-9ED3-F57F0760221A}" srcId="{5E193EAA-B29B-4B50-A7DA-C953E66418D4}" destId="{E8F61A63-EDEE-4DD4-878C-F2999ECFF1DB}" srcOrd="2" destOrd="0" parTransId="{E1A1F39B-4CAF-40E1-848D-2ADC91E213E2}" sibTransId="{41CE06FF-3634-441B-BD92-BFB140294314}"/>
    <dgm:cxn modelId="{0F735A2F-56CD-47E1-9DF6-348A7AA44F4A}" type="presOf" srcId="{6B5D8554-88BB-406E-90CA-8DBC9AC2E377}" destId="{E0FDF472-0BF3-4BDE-850F-9711FF93CB48}" srcOrd="0" destOrd="0" presId="urn:microsoft.com/office/officeart/2005/8/layout/gear1"/>
    <dgm:cxn modelId="{D8FA8062-20C9-4387-ABBD-02A1D3FA8253}" type="presOf" srcId="{7104964A-1F7F-4432-BEC0-363D77A161CF}" destId="{CC0BFEE4-004F-4515-9550-68C1A3799F1B}" srcOrd="1" destOrd="0" presId="urn:microsoft.com/office/officeart/2005/8/layout/gear1"/>
    <dgm:cxn modelId="{4426C14A-63E2-46F0-803F-935AF6045941}" type="presOf" srcId="{0DF85D9C-14F9-4316-ABED-28029B5966B0}" destId="{A8404004-84E1-468E-A2A5-52EAD70710CA}" srcOrd="1" destOrd="0" presId="urn:microsoft.com/office/officeart/2005/8/layout/gear1"/>
    <dgm:cxn modelId="{2E288177-A1D0-4F8C-AC99-E78345DE495F}" type="presOf" srcId="{E8F61A63-EDEE-4DD4-878C-F2999ECFF1DB}" destId="{1B205326-6A64-4B90-A3CF-2247EBB72728}" srcOrd="2" destOrd="0" presId="urn:microsoft.com/office/officeart/2005/8/layout/gear1"/>
    <dgm:cxn modelId="{07785A86-4489-48E9-A781-150905580F99}" type="presOf" srcId="{5E193EAA-B29B-4B50-A7DA-C953E66418D4}" destId="{3CE4954E-2A7B-4378-9B4B-0044A29532BA}" srcOrd="0" destOrd="0" presId="urn:microsoft.com/office/officeart/2005/8/layout/gear1"/>
    <dgm:cxn modelId="{A4BCF49A-D06D-473A-A612-3CAF1AB36E95}" type="presOf" srcId="{E8F61A63-EDEE-4DD4-878C-F2999ECFF1DB}" destId="{360D4C72-4273-4150-8854-CF66CB7D3921}" srcOrd="3" destOrd="0" presId="urn:microsoft.com/office/officeart/2005/8/layout/gear1"/>
    <dgm:cxn modelId="{1406A2BD-A541-42BD-B30E-5352BD01A879}" type="presOf" srcId="{E8F61A63-EDEE-4DD4-878C-F2999ECFF1DB}" destId="{A401EEF0-7CC8-4AA6-A283-F3E48B576F96}" srcOrd="1" destOrd="0" presId="urn:microsoft.com/office/officeart/2005/8/layout/gear1"/>
    <dgm:cxn modelId="{93BFA9C4-5948-4E9F-A3B9-C0CF4F5F16D8}" srcId="{5E193EAA-B29B-4B50-A7DA-C953E66418D4}" destId="{0DF85D9C-14F9-4316-ABED-28029B5966B0}" srcOrd="1" destOrd="0" parTransId="{E23C3071-7692-47D7-ADBC-07724E1F09B7}" sibTransId="{6B5D8554-88BB-406E-90CA-8DBC9AC2E377}"/>
    <dgm:cxn modelId="{953B87C7-6257-46FD-8C25-84D76DEFEB91}" srcId="{5E193EAA-B29B-4B50-A7DA-C953E66418D4}" destId="{7104964A-1F7F-4432-BEC0-363D77A161CF}" srcOrd="0" destOrd="0" parTransId="{294DB832-14D5-410B-BEA1-61E651244704}" sibTransId="{3B8D2F5A-6E55-43C6-99D6-16917E7324FB}"/>
    <dgm:cxn modelId="{AF4C5CDE-EFEA-495A-AD51-0E8861DD4337}" type="presOf" srcId="{41CE06FF-3634-441B-BD92-BFB140294314}" destId="{B3419949-FBC6-41BE-8904-B3F0E728D358}" srcOrd="0" destOrd="0" presId="urn:microsoft.com/office/officeart/2005/8/layout/gear1"/>
    <dgm:cxn modelId="{AB5C93DE-8EE5-4259-A6EF-D0C2B58D62B5}" type="presOf" srcId="{7104964A-1F7F-4432-BEC0-363D77A161CF}" destId="{8B1CBACD-2F93-49B9-A67C-1C2444009C09}" srcOrd="0" destOrd="0" presId="urn:microsoft.com/office/officeart/2005/8/layout/gear1"/>
    <dgm:cxn modelId="{2A0091FA-B873-420C-8AAB-333FA2DBA2A4}" type="presOf" srcId="{0DF85D9C-14F9-4316-ABED-28029B5966B0}" destId="{81A60855-DBB4-462A-B6B7-671EC9388B8A}" srcOrd="2" destOrd="0" presId="urn:microsoft.com/office/officeart/2005/8/layout/gear1"/>
    <dgm:cxn modelId="{AA9B48B6-2303-4F8C-B045-2ADABB1D5F92}" type="presParOf" srcId="{3CE4954E-2A7B-4378-9B4B-0044A29532BA}" destId="{8B1CBACD-2F93-49B9-A67C-1C2444009C09}" srcOrd="0" destOrd="0" presId="urn:microsoft.com/office/officeart/2005/8/layout/gear1"/>
    <dgm:cxn modelId="{3716DB5D-746B-443F-8C76-0FEFAD338B94}" type="presParOf" srcId="{3CE4954E-2A7B-4378-9B4B-0044A29532BA}" destId="{CC0BFEE4-004F-4515-9550-68C1A3799F1B}" srcOrd="1" destOrd="0" presId="urn:microsoft.com/office/officeart/2005/8/layout/gear1"/>
    <dgm:cxn modelId="{C53C0056-F2D5-4EBF-B3FC-30D917DCABCB}" type="presParOf" srcId="{3CE4954E-2A7B-4378-9B4B-0044A29532BA}" destId="{4EBDF705-1B2D-427F-AE58-D739821A6781}" srcOrd="2" destOrd="0" presId="urn:microsoft.com/office/officeart/2005/8/layout/gear1"/>
    <dgm:cxn modelId="{F5516FC3-6C79-4EFC-B467-295DFD346E1A}" type="presParOf" srcId="{3CE4954E-2A7B-4378-9B4B-0044A29532BA}" destId="{3870277C-9E49-42DB-B8F8-B9ECE3FCF3F0}" srcOrd="3" destOrd="0" presId="urn:microsoft.com/office/officeart/2005/8/layout/gear1"/>
    <dgm:cxn modelId="{380A70CB-5479-4AF0-A5E5-96F570048140}" type="presParOf" srcId="{3CE4954E-2A7B-4378-9B4B-0044A29532BA}" destId="{A8404004-84E1-468E-A2A5-52EAD70710CA}" srcOrd="4" destOrd="0" presId="urn:microsoft.com/office/officeart/2005/8/layout/gear1"/>
    <dgm:cxn modelId="{AF81C0CE-F644-4401-97C9-EABBA085CA20}" type="presParOf" srcId="{3CE4954E-2A7B-4378-9B4B-0044A29532BA}" destId="{81A60855-DBB4-462A-B6B7-671EC9388B8A}" srcOrd="5" destOrd="0" presId="urn:microsoft.com/office/officeart/2005/8/layout/gear1"/>
    <dgm:cxn modelId="{904D0835-CA63-4E23-ADF1-0D78A4355B76}" type="presParOf" srcId="{3CE4954E-2A7B-4378-9B4B-0044A29532BA}" destId="{EA972128-9CA2-46C8-8D64-5689F83E50A7}" srcOrd="6" destOrd="0" presId="urn:microsoft.com/office/officeart/2005/8/layout/gear1"/>
    <dgm:cxn modelId="{D981583A-F615-4715-9BB1-0CF303B55A9D}" type="presParOf" srcId="{3CE4954E-2A7B-4378-9B4B-0044A29532BA}" destId="{A401EEF0-7CC8-4AA6-A283-F3E48B576F96}" srcOrd="7" destOrd="0" presId="urn:microsoft.com/office/officeart/2005/8/layout/gear1"/>
    <dgm:cxn modelId="{548626CD-705E-4CDB-9C05-D1047EF412C9}" type="presParOf" srcId="{3CE4954E-2A7B-4378-9B4B-0044A29532BA}" destId="{1B205326-6A64-4B90-A3CF-2247EBB72728}" srcOrd="8" destOrd="0" presId="urn:microsoft.com/office/officeart/2005/8/layout/gear1"/>
    <dgm:cxn modelId="{CA3E5E93-91D2-4BDC-B643-2727AFA718C1}" type="presParOf" srcId="{3CE4954E-2A7B-4378-9B4B-0044A29532BA}" destId="{360D4C72-4273-4150-8854-CF66CB7D3921}" srcOrd="9" destOrd="0" presId="urn:microsoft.com/office/officeart/2005/8/layout/gear1"/>
    <dgm:cxn modelId="{F3664911-A4DF-43B6-8E66-7CBA243CA24D}" type="presParOf" srcId="{3CE4954E-2A7B-4378-9B4B-0044A29532BA}" destId="{58C39499-8D27-4161-8710-D49591B980F0}" srcOrd="10" destOrd="0" presId="urn:microsoft.com/office/officeart/2005/8/layout/gear1"/>
    <dgm:cxn modelId="{4172D2F2-354A-478C-8616-B1E90FCA16C1}" type="presParOf" srcId="{3CE4954E-2A7B-4378-9B4B-0044A29532BA}" destId="{E0FDF472-0BF3-4BDE-850F-9711FF93CB48}" srcOrd="11" destOrd="0" presId="urn:microsoft.com/office/officeart/2005/8/layout/gear1"/>
    <dgm:cxn modelId="{52FF7BD4-5528-4EAC-B591-62756D63F0E8}" type="presParOf" srcId="{3CE4954E-2A7B-4378-9B4B-0044A29532BA}" destId="{B3419949-FBC6-41BE-8904-B3F0E728D35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DB16D-1478-4BE2-9B34-DF721A747339}">
      <dsp:nvSpPr>
        <dsp:cNvPr id="0" name=""/>
        <dsp:cNvSpPr/>
      </dsp:nvSpPr>
      <dsp:spPr>
        <a:xfrm>
          <a:off x="704597" y="29922"/>
          <a:ext cx="4089988" cy="5143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Archivo obras</a:t>
          </a:r>
        </a:p>
      </dsp:txBody>
      <dsp:txXfrm>
        <a:off x="704597" y="29922"/>
        <a:ext cx="4089988" cy="514332"/>
      </dsp:txXfrm>
    </dsp:sp>
    <dsp:sp modelId="{2AE95458-2B19-4D3D-8579-416FC2B83683}">
      <dsp:nvSpPr>
        <dsp:cNvPr id="0" name=""/>
        <dsp:cNvSpPr/>
      </dsp:nvSpPr>
      <dsp:spPr>
        <a:xfrm>
          <a:off x="653554" y="923388"/>
          <a:ext cx="4089988" cy="320172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Archivo Oficinas</a:t>
          </a:r>
        </a:p>
      </dsp:txBody>
      <dsp:txXfrm>
        <a:off x="653554" y="923388"/>
        <a:ext cx="4089988" cy="320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673C5-C87C-413B-921E-685997AD4D9E}">
      <dsp:nvSpPr>
        <dsp:cNvPr id="0" name=""/>
        <dsp:cNvSpPr/>
      </dsp:nvSpPr>
      <dsp:spPr>
        <a:xfrm rot="5400000">
          <a:off x="1091884" y="937017"/>
          <a:ext cx="815472" cy="9283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F412B-0678-49D7-B191-406F8B0FE552}">
      <dsp:nvSpPr>
        <dsp:cNvPr id="0" name=""/>
        <dsp:cNvSpPr/>
      </dsp:nvSpPr>
      <dsp:spPr>
        <a:xfrm>
          <a:off x="875833" y="33050"/>
          <a:ext cx="1372775" cy="96089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Revisar el inventario</a:t>
          </a:r>
        </a:p>
      </dsp:txBody>
      <dsp:txXfrm>
        <a:off x="922749" y="79966"/>
        <a:ext cx="1278943" cy="867066"/>
      </dsp:txXfrm>
    </dsp:sp>
    <dsp:sp modelId="{6F1484BC-9688-4E11-AB98-E4B9DB20BE38}">
      <dsp:nvSpPr>
        <dsp:cNvPr id="0" name=""/>
        <dsp:cNvSpPr/>
      </dsp:nvSpPr>
      <dsp:spPr>
        <a:xfrm>
          <a:off x="2248609" y="124693"/>
          <a:ext cx="998426" cy="77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CD6F5-E03E-4312-8900-D7C49FC00581}">
      <dsp:nvSpPr>
        <dsp:cNvPr id="0" name=""/>
        <dsp:cNvSpPr/>
      </dsp:nvSpPr>
      <dsp:spPr>
        <a:xfrm rot="5400000">
          <a:off x="2230061" y="2016423"/>
          <a:ext cx="815472" cy="9283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2448118"/>
            <a:satOff val="-5125"/>
            <a:lumOff val="35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8A4E3-B03C-4F28-996D-CC743D7A8F2B}">
      <dsp:nvSpPr>
        <dsp:cNvPr id="0" name=""/>
        <dsp:cNvSpPr/>
      </dsp:nvSpPr>
      <dsp:spPr>
        <a:xfrm>
          <a:off x="2014010" y="1112455"/>
          <a:ext cx="1372775" cy="960898"/>
        </a:xfrm>
        <a:prstGeom prst="roundRect">
          <a:avLst>
            <a:gd name="adj" fmla="val 1667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Realizar la solicitud por correo electrónico</a:t>
          </a:r>
        </a:p>
      </dsp:txBody>
      <dsp:txXfrm>
        <a:off x="2060926" y="1159371"/>
        <a:ext cx="1278943" cy="867066"/>
      </dsp:txXfrm>
    </dsp:sp>
    <dsp:sp modelId="{5C57DF63-AE1A-4EB5-B0F5-8C4AE036A5BD}">
      <dsp:nvSpPr>
        <dsp:cNvPr id="0" name=""/>
        <dsp:cNvSpPr/>
      </dsp:nvSpPr>
      <dsp:spPr>
        <a:xfrm>
          <a:off x="3386785" y="1204099"/>
          <a:ext cx="998426" cy="77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EB5C8-ED62-4531-BA04-D728FEC4DCC8}">
      <dsp:nvSpPr>
        <dsp:cNvPr id="0" name=""/>
        <dsp:cNvSpPr/>
      </dsp:nvSpPr>
      <dsp:spPr>
        <a:xfrm rot="5400000">
          <a:off x="3368237" y="3095829"/>
          <a:ext cx="815472" cy="9283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4896237"/>
            <a:satOff val="-10250"/>
            <a:lumOff val="70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D9CFA-DD1F-4AF2-927B-F190230E01AC}">
      <dsp:nvSpPr>
        <dsp:cNvPr id="0" name=""/>
        <dsp:cNvSpPr/>
      </dsp:nvSpPr>
      <dsp:spPr>
        <a:xfrm>
          <a:off x="3152187" y="2191861"/>
          <a:ext cx="1372775" cy="960898"/>
        </a:xfrm>
        <a:prstGeom prst="roundRect">
          <a:avLst>
            <a:gd name="adj" fmla="val 1667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Se dará respuesta de un día a tres días hábiles según sea caso</a:t>
          </a:r>
        </a:p>
      </dsp:txBody>
      <dsp:txXfrm>
        <a:off x="3199103" y="2238777"/>
        <a:ext cx="1278943" cy="867066"/>
      </dsp:txXfrm>
    </dsp:sp>
    <dsp:sp modelId="{7B2B5ABD-D92A-43A5-BA23-D74463F6C15D}">
      <dsp:nvSpPr>
        <dsp:cNvPr id="0" name=""/>
        <dsp:cNvSpPr/>
      </dsp:nvSpPr>
      <dsp:spPr>
        <a:xfrm>
          <a:off x="4524962" y="2283505"/>
          <a:ext cx="998426" cy="77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D6212-1EAB-4D47-8FB4-27B17ADEBD4A}">
      <dsp:nvSpPr>
        <dsp:cNvPr id="0" name=""/>
        <dsp:cNvSpPr/>
      </dsp:nvSpPr>
      <dsp:spPr>
        <a:xfrm rot="5400000">
          <a:off x="4506414" y="4175235"/>
          <a:ext cx="815472" cy="9283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766A6-DDBC-4C8F-B685-A985F19E32B7}">
      <dsp:nvSpPr>
        <dsp:cNvPr id="0" name=""/>
        <dsp:cNvSpPr/>
      </dsp:nvSpPr>
      <dsp:spPr>
        <a:xfrm>
          <a:off x="4301812" y="3282712"/>
          <a:ext cx="1372775" cy="960898"/>
        </a:xfrm>
        <a:prstGeom prst="roundRect">
          <a:avLst>
            <a:gd name="adj" fmla="val 1667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Plantar préstamo en plantilla</a:t>
          </a:r>
        </a:p>
      </dsp:txBody>
      <dsp:txXfrm>
        <a:off x="4348728" y="3329628"/>
        <a:ext cx="1278943" cy="867066"/>
      </dsp:txXfrm>
    </dsp:sp>
    <dsp:sp modelId="{FF7BBC32-FBF6-49C3-B99F-9716463A032B}">
      <dsp:nvSpPr>
        <dsp:cNvPr id="0" name=""/>
        <dsp:cNvSpPr/>
      </dsp:nvSpPr>
      <dsp:spPr>
        <a:xfrm>
          <a:off x="5663139" y="3362911"/>
          <a:ext cx="998426" cy="77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C64E5-289F-4BCA-B967-506C1E4E59B4}">
      <dsp:nvSpPr>
        <dsp:cNvPr id="0" name=""/>
        <dsp:cNvSpPr/>
      </dsp:nvSpPr>
      <dsp:spPr>
        <a:xfrm>
          <a:off x="5428540" y="4350673"/>
          <a:ext cx="1372775" cy="960898"/>
        </a:xfrm>
        <a:prstGeom prst="roundRect">
          <a:avLst>
            <a:gd name="adj" fmla="val 166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Entrega en máximo de 15 </a:t>
          </a:r>
          <a:r>
            <a:rPr lang="es-ES" sz="1200" kern="1200"/>
            <a:t>días hábiles</a:t>
          </a:r>
          <a:endParaRPr lang="es-ES" sz="1200" kern="1200" dirty="0"/>
        </a:p>
      </dsp:txBody>
      <dsp:txXfrm>
        <a:off x="5475456" y="4397589"/>
        <a:ext cx="1278943" cy="867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CBACD-2F93-49B9-A67C-1C2444009C09}">
      <dsp:nvSpPr>
        <dsp:cNvPr id="0" name=""/>
        <dsp:cNvSpPr/>
      </dsp:nvSpPr>
      <dsp:spPr>
        <a:xfrm>
          <a:off x="3562406" y="2022600"/>
          <a:ext cx="2472067" cy="2472067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Organización Física</a:t>
          </a:r>
        </a:p>
      </dsp:txBody>
      <dsp:txXfrm>
        <a:off x="4059401" y="2601670"/>
        <a:ext cx="1478077" cy="1270693"/>
      </dsp:txXfrm>
    </dsp:sp>
    <dsp:sp modelId="{3870277C-9E49-42DB-B8F8-B9ECE3FCF3F0}">
      <dsp:nvSpPr>
        <dsp:cNvPr id="0" name=""/>
        <dsp:cNvSpPr/>
      </dsp:nvSpPr>
      <dsp:spPr>
        <a:xfrm>
          <a:off x="2124112" y="1438293"/>
          <a:ext cx="1797867" cy="1797867"/>
        </a:xfrm>
        <a:prstGeom prst="gear6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Criterios para la organización de documentos y Archivos</a:t>
          </a:r>
        </a:p>
      </dsp:txBody>
      <dsp:txXfrm>
        <a:off x="2576730" y="1893647"/>
        <a:ext cx="892631" cy="887159"/>
      </dsp:txXfrm>
    </dsp:sp>
    <dsp:sp modelId="{EA972128-9CA2-46C8-8D64-5689F83E50A7}">
      <dsp:nvSpPr>
        <dsp:cNvPr id="0" name=""/>
        <dsp:cNvSpPr/>
      </dsp:nvSpPr>
      <dsp:spPr>
        <a:xfrm rot="20700000">
          <a:off x="3131101" y="197948"/>
          <a:ext cx="1761542" cy="1761542"/>
        </a:xfrm>
        <a:prstGeom prst="gear6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Manejo de herramientas</a:t>
          </a:r>
        </a:p>
      </dsp:txBody>
      <dsp:txXfrm rot="-20700000">
        <a:off x="3517459" y="584306"/>
        <a:ext cx="988826" cy="988826"/>
      </dsp:txXfrm>
    </dsp:sp>
    <dsp:sp modelId="{58C39499-8D27-4161-8710-D49591B980F0}">
      <dsp:nvSpPr>
        <dsp:cNvPr id="0" name=""/>
        <dsp:cNvSpPr/>
      </dsp:nvSpPr>
      <dsp:spPr>
        <a:xfrm>
          <a:off x="3375628" y="1647687"/>
          <a:ext cx="3164246" cy="3164246"/>
        </a:xfrm>
        <a:prstGeom prst="circularArrow">
          <a:avLst>
            <a:gd name="adj1" fmla="val 4687"/>
            <a:gd name="adj2" fmla="val 299029"/>
            <a:gd name="adj3" fmla="val 2522922"/>
            <a:gd name="adj4" fmla="val 15846799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DF472-0BF3-4BDE-850F-9711FF93CB48}">
      <dsp:nvSpPr>
        <dsp:cNvPr id="0" name=""/>
        <dsp:cNvSpPr/>
      </dsp:nvSpPr>
      <dsp:spPr>
        <a:xfrm>
          <a:off x="1805713" y="1039204"/>
          <a:ext cx="2299022" cy="229902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19949-FBC6-41BE-8904-B3F0E728D358}">
      <dsp:nvSpPr>
        <dsp:cNvPr id="0" name=""/>
        <dsp:cNvSpPr/>
      </dsp:nvSpPr>
      <dsp:spPr>
        <a:xfrm>
          <a:off x="2723638" y="-189184"/>
          <a:ext cx="2478809" cy="247880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51977-76FB-40F0-9D78-6E48AD6B935C}" type="datetimeFigureOut">
              <a:rPr lang="es-CO" smtClean="0"/>
              <a:t>31/10/2017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660D8-FC1F-4A02-A936-F790BD18B8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035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Titulo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8EF2-1AE6-4690-8543-D2D03CBBA4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753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1" y="5081154"/>
            <a:ext cx="6858000" cy="748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Texto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8EF2-1AE6-4690-8543-D2D03CBBA4B2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143001" y="1454727"/>
            <a:ext cx="6858000" cy="34290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650" y="280555"/>
            <a:ext cx="7886700" cy="40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s-ES" dirty="0"/>
              <a:t>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0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" y="0"/>
            <a:ext cx="913872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80555"/>
            <a:ext cx="7886700" cy="40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Titulo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78" y="966354"/>
            <a:ext cx="7886700" cy="4447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s-ES" dirty="0"/>
              <a:t>Texto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38EF2-1AE6-4690-8543-D2D03CBBA4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287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" y="0"/>
            <a:ext cx="9138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6769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" y="0"/>
            <a:ext cx="9138721" cy="6858000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22D15-AED5-4244-914B-1E39EFC25F7C}" type="datetimeFigureOut">
              <a:rPr lang="es-CO" smtClean="0"/>
              <a:t>31/10/2017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520055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70FE5FF-3D4E-4B03-9D89-2AB0F0E3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GESTION DE ARCHIVO</a:t>
            </a:r>
            <a:endParaRPr lang="es-CO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A9237D8-3E40-49DA-8338-7B380911EC9E}"/>
              </a:ext>
            </a:extLst>
          </p:cNvPr>
          <p:cNvGrpSpPr/>
          <p:nvPr/>
        </p:nvGrpSpPr>
        <p:grpSpPr>
          <a:xfrm>
            <a:off x="262890" y="1573739"/>
            <a:ext cx="4914900" cy="2838241"/>
            <a:chOff x="628650" y="1676609"/>
            <a:chExt cx="6096000" cy="3344761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C6D3BFC9-EB74-4F79-AB11-8B5196313564}"/>
                </a:ext>
              </a:extLst>
            </p:cNvPr>
            <p:cNvSpPr/>
            <p:nvPr/>
          </p:nvSpPr>
          <p:spPr>
            <a:xfrm>
              <a:off x="628650" y="1957049"/>
              <a:ext cx="6096000" cy="478800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9ACBCBBD-D77F-4265-9170-619C14488C1B}"/>
                </a:ext>
              </a:extLst>
            </p:cNvPr>
            <p:cNvSpPr/>
            <p:nvPr/>
          </p:nvSpPr>
          <p:spPr>
            <a:xfrm>
              <a:off x="933450" y="1676609"/>
              <a:ext cx="4267200" cy="560880"/>
            </a:xfrm>
            <a:custGeom>
              <a:avLst/>
              <a:gdLst>
                <a:gd name="connsiteX0" fmla="*/ 0 w 4267200"/>
                <a:gd name="connsiteY0" fmla="*/ 93482 h 560880"/>
                <a:gd name="connsiteX1" fmla="*/ 93482 w 4267200"/>
                <a:gd name="connsiteY1" fmla="*/ 0 h 560880"/>
                <a:gd name="connsiteX2" fmla="*/ 4173718 w 4267200"/>
                <a:gd name="connsiteY2" fmla="*/ 0 h 560880"/>
                <a:gd name="connsiteX3" fmla="*/ 4267200 w 4267200"/>
                <a:gd name="connsiteY3" fmla="*/ 93482 h 560880"/>
                <a:gd name="connsiteX4" fmla="*/ 4267200 w 4267200"/>
                <a:gd name="connsiteY4" fmla="*/ 467398 h 560880"/>
                <a:gd name="connsiteX5" fmla="*/ 4173718 w 4267200"/>
                <a:gd name="connsiteY5" fmla="*/ 560880 h 560880"/>
                <a:gd name="connsiteX6" fmla="*/ 93482 w 4267200"/>
                <a:gd name="connsiteY6" fmla="*/ 560880 h 560880"/>
                <a:gd name="connsiteX7" fmla="*/ 0 w 4267200"/>
                <a:gd name="connsiteY7" fmla="*/ 467398 h 560880"/>
                <a:gd name="connsiteX8" fmla="*/ 0 w 4267200"/>
                <a:gd name="connsiteY8" fmla="*/ 93482 h 56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560880">
                  <a:moveTo>
                    <a:pt x="0" y="93482"/>
                  </a:moveTo>
                  <a:cubicBezTo>
                    <a:pt x="0" y="41853"/>
                    <a:pt x="41853" y="0"/>
                    <a:pt x="93482" y="0"/>
                  </a:cubicBezTo>
                  <a:lnTo>
                    <a:pt x="4173718" y="0"/>
                  </a:lnTo>
                  <a:cubicBezTo>
                    <a:pt x="4225347" y="0"/>
                    <a:pt x="4267200" y="41853"/>
                    <a:pt x="4267200" y="93482"/>
                  </a:cubicBezTo>
                  <a:lnTo>
                    <a:pt x="4267200" y="467398"/>
                  </a:lnTo>
                  <a:cubicBezTo>
                    <a:pt x="4267200" y="519027"/>
                    <a:pt x="4225347" y="560880"/>
                    <a:pt x="4173718" y="560880"/>
                  </a:cubicBezTo>
                  <a:lnTo>
                    <a:pt x="93482" y="560880"/>
                  </a:lnTo>
                  <a:cubicBezTo>
                    <a:pt x="41853" y="560880"/>
                    <a:pt x="0" y="519027"/>
                    <a:pt x="0" y="467398"/>
                  </a:cubicBezTo>
                  <a:lnTo>
                    <a:pt x="0" y="934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670" tIns="27380" rIns="188670" bIns="2738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900" kern="1200" dirty="0"/>
                <a:t>Faces de archivo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0A019267-C94F-4C0D-A30F-D1ADA9CDB7E2}"/>
                </a:ext>
              </a:extLst>
            </p:cNvPr>
            <p:cNvSpPr/>
            <p:nvPr/>
          </p:nvSpPr>
          <p:spPr>
            <a:xfrm>
              <a:off x="628650" y="2818890"/>
              <a:ext cx="6096000" cy="478800"/>
            </a:xfrm>
            <a:prstGeom prst="rect">
              <a:avLst/>
            </a:prstGeom>
          </p:spPr>
          <p:style>
            <a:lnRef idx="2">
              <a:schemeClr val="accent5">
                <a:hueOff val="-2451115"/>
                <a:satOff val="-3409"/>
                <a:lumOff val="-130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91266735-E089-4BB0-88B3-2A77D83F837F}"/>
                </a:ext>
              </a:extLst>
            </p:cNvPr>
            <p:cNvSpPr/>
            <p:nvPr/>
          </p:nvSpPr>
          <p:spPr>
            <a:xfrm>
              <a:off x="933450" y="2538450"/>
              <a:ext cx="4267200" cy="560880"/>
            </a:xfrm>
            <a:custGeom>
              <a:avLst/>
              <a:gdLst>
                <a:gd name="connsiteX0" fmla="*/ 0 w 4267200"/>
                <a:gd name="connsiteY0" fmla="*/ 93482 h 560880"/>
                <a:gd name="connsiteX1" fmla="*/ 93482 w 4267200"/>
                <a:gd name="connsiteY1" fmla="*/ 0 h 560880"/>
                <a:gd name="connsiteX2" fmla="*/ 4173718 w 4267200"/>
                <a:gd name="connsiteY2" fmla="*/ 0 h 560880"/>
                <a:gd name="connsiteX3" fmla="*/ 4267200 w 4267200"/>
                <a:gd name="connsiteY3" fmla="*/ 93482 h 560880"/>
                <a:gd name="connsiteX4" fmla="*/ 4267200 w 4267200"/>
                <a:gd name="connsiteY4" fmla="*/ 467398 h 560880"/>
                <a:gd name="connsiteX5" fmla="*/ 4173718 w 4267200"/>
                <a:gd name="connsiteY5" fmla="*/ 560880 h 560880"/>
                <a:gd name="connsiteX6" fmla="*/ 93482 w 4267200"/>
                <a:gd name="connsiteY6" fmla="*/ 560880 h 560880"/>
                <a:gd name="connsiteX7" fmla="*/ 0 w 4267200"/>
                <a:gd name="connsiteY7" fmla="*/ 467398 h 560880"/>
                <a:gd name="connsiteX8" fmla="*/ 0 w 4267200"/>
                <a:gd name="connsiteY8" fmla="*/ 93482 h 56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560880">
                  <a:moveTo>
                    <a:pt x="0" y="93482"/>
                  </a:moveTo>
                  <a:cubicBezTo>
                    <a:pt x="0" y="41853"/>
                    <a:pt x="41853" y="0"/>
                    <a:pt x="93482" y="0"/>
                  </a:cubicBezTo>
                  <a:lnTo>
                    <a:pt x="4173718" y="0"/>
                  </a:lnTo>
                  <a:cubicBezTo>
                    <a:pt x="4225347" y="0"/>
                    <a:pt x="4267200" y="41853"/>
                    <a:pt x="4267200" y="93482"/>
                  </a:cubicBezTo>
                  <a:lnTo>
                    <a:pt x="4267200" y="467398"/>
                  </a:lnTo>
                  <a:cubicBezTo>
                    <a:pt x="4267200" y="519027"/>
                    <a:pt x="4225347" y="560880"/>
                    <a:pt x="4173718" y="560880"/>
                  </a:cubicBezTo>
                  <a:lnTo>
                    <a:pt x="93482" y="560880"/>
                  </a:lnTo>
                  <a:cubicBezTo>
                    <a:pt x="41853" y="560880"/>
                    <a:pt x="0" y="519027"/>
                    <a:pt x="0" y="467398"/>
                  </a:cubicBezTo>
                  <a:lnTo>
                    <a:pt x="0" y="934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670" tIns="27380" rIns="188670" bIns="2738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900" kern="1200" dirty="0"/>
                <a:t>Transferencias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0CF3BAB8-6192-42FE-90BC-E4DB8D6B9B73}"/>
                </a:ext>
              </a:extLst>
            </p:cNvPr>
            <p:cNvSpPr/>
            <p:nvPr/>
          </p:nvSpPr>
          <p:spPr>
            <a:xfrm>
              <a:off x="628650" y="3680730"/>
              <a:ext cx="6096000" cy="478800"/>
            </a:xfrm>
            <a:prstGeom prst="rect">
              <a:avLst/>
            </a:prstGeom>
          </p:spPr>
          <p:style>
            <a:lnRef idx="2">
              <a:schemeClr val="accent5">
                <a:hueOff val="-4902230"/>
                <a:satOff val="-6819"/>
                <a:lumOff val="-261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ABF4B41F-97C0-4125-8B4C-54024C7528B3}"/>
                </a:ext>
              </a:extLst>
            </p:cNvPr>
            <p:cNvSpPr/>
            <p:nvPr/>
          </p:nvSpPr>
          <p:spPr>
            <a:xfrm>
              <a:off x="933450" y="3400290"/>
              <a:ext cx="4267200" cy="560880"/>
            </a:xfrm>
            <a:custGeom>
              <a:avLst/>
              <a:gdLst>
                <a:gd name="connsiteX0" fmla="*/ 0 w 4267200"/>
                <a:gd name="connsiteY0" fmla="*/ 93482 h 560880"/>
                <a:gd name="connsiteX1" fmla="*/ 93482 w 4267200"/>
                <a:gd name="connsiteY1" fmla="*/ 0 h 560880"/>
                <a:gd name="connsiteX2" fmla="*/ 4173718 w 4267200"/>
                <a:gd name="connsiteY2" fmla="*/ 0 h 560880"/>
                <a:gd name="connsiteX3" fmla="*/ 4267200 w 4267200"/>
                <a:gd name="connsiteY3" fmla="*/ 93482 h 560880"/>
                <a:gd name="connsiteX4" fmla="*/ 4267200 w 4267200"/>
                <a:gd name="connsiteY4" fmla="*/ 467398 h 560880"/>
                <a:gd name="connsiteX5" fmla="*/ 4173718 w 4267200"/>
                <a:gd name="connsiteY5" fmla="*/ 560880 h 560880"/>
                <a:gd name="connsiteX6" fmla="*/ 93482 w 4267200"/>
                <a:gd name="connsiteY6" fmla="*/ 560880 h 560880"/>
                <a:gd name="connsiteX7" fmla="*/ 0 w 4267200"/>
                <a:gd name="connsiteY7" fmla="*/ 467398 h 560880"/>
                <a:gd name="connsiteX8" fmla="*/ 0 w 4267200"/>
                <a:gd name="connsiteY8" fmla="*/ 93482 h 56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560880">
                  <a:moveTo>
                    <a:pt x="0" y="93482"/>
                  </a:moveTo>
                  <a:cubicBezTo>
                    <a:pt x="0" y="41853"/>
                    <a:pt x="41853" y="0"/>
                    <a:pt x="93482" y="0"/>
                  </a:cubicBezTo>
                  <a:lnTo>
                    <a:pt x="4173718" y="0"/>
                  </a:lnTo>
                  <a:cubicBezTo>
                    <a:pt x="4225347" y="0"/>
                    <a:pt x="4267200" y="41853"/>
                    <a:pt x="4267200" y="93482"/>
                  </a:cubicBezTo>
                  <a:lnTo>
                    <a:pt x="4267200" y="467398"/>
                  </a:lnTo>
                  <a:cubicBezTo>
                    <a:pt x="4267200" y="519027"/>
                    <a:pt x="4225347" y="560880"/>
                    <a:pt x="4173718" y="560880"/>
                  </a:cubicBezTo>
                  <a:lnTo>
                    <a:pt x="93482" y="560880"/>
                  </a:lnTo>
                  <a:cubicBezTo>
                    <a:pt x="41853" y="560880"/>
                    <a:pt x="0" y="519027"/>
                    <a:pt x="0" y="467398"/>
                  </a:cubicBezTo>
                  <a:lnTo>
                    <a:pt x="0" y="934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0"/>
                <a:satOff val="-6819"/>
                <a:lumOff val="-2615"/>
                <a:alphaOff val="0"/>
              </a:schemeClr>
            </a:fillRef>
            <a:effectRef idx="0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670" tIns="27380" rIns="188670" bIns="2738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900" kern="1200" dirty="0"/>
                <a:t>Consultas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D9BF3D4-32E8-4107-AB24-A3DD65D6465E}"/>
                </a:ext>
              </a:extLst>
            </p:cNvPr>
            <p:cNvSpPr/>
            <p:nvPr/>
          </p:nvSpPr>
          <p:spPr>
            <a:xfrm>
              <a:off x="628650" y="4542570"/>
              <a:ext cx="6096000" cy="478800"/>
            </a:xfrm>
            <a:prstGeom prst="rect">
              <a:avLst/>
            </a:prstGeom>
          </p:spPr>
          <p:style>
            <a:lnRef idx="2">
              <a:schemeClr val="accent5">
                <a:hueOff val="-7353344"/>
                <a:satOff val="-10228"/>
                <a:lumOff val="-392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ABA7CF32-AC69-44FC-AF8A-1FE465F3FEA1}"/>
                </a:ext>
              </a:extLst>
            </p:cNvPr>
            <p:cNvSpPr/>
            <p:nvPr/>
          </p:nvSpPr>
          <p:spPr>
            <a:xfrm>
              <a:off x="933449" y="4262129"/>
              <a:ext cx="4373526" cy="759240"/>
            </a:xfrm>
            <a:custGeom>
              <a:avLst/>
              <a:gdLst>
                <a:gd name="connsiteX0" fmla="*/ 0 w 4267200"/>
                <a:gd name="connsiteY0" fmla="*/ 93482 h 560880"/>
                <a:gd name="connsiteX1" fmla="*/ 93482 w 4267200"/>
                <a:gd name="connsiteY1" fmla="*/ 0 h 560880"/>
                <a:gd name="connsiteX2" fmla="*/ 4173718 w 4267200"/>
                <a:gd name="connsiteY2" fmla="*/ 0 h 560880"/>
                <a:gd name="connsiteX3" fmla="*/ 4267200 w 4267200"/>
                <a:gd name="connsiteY3" fmla="*/ 93482 h 560880"/>
                <a:gd name="connsiteX4" fmla="*/ 4267200 w 4267200"/>
                <a:gd name="connsiteY4" fmla="*/ 467398 h 560880"/>
                <a:gd name="connsiteX5" fmla="*/ 4173718 w 4267200"/>
                <a:gd name="connsiteY5" fmla="*/ 560880 h 560880"/>
                <a:gd name="connsiteX6" fmla="*/ 93482 w 4267200"/>
                <a:gd name="connsiteY6" fmla="*/ 560880 h 560880"/>
                <a:gd name="connsiteX7" fmla="*/ 0 w 4267200"/>
                <a:gd name="connsiteY7" fmla="*/ 467398 h 560880"/>
                <a:gd name="connsiteX8" fmla="*/ 0 w 4267200"/>
                <a:gd name="connsiteY8" fmla="*/ 93482 h 56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560880">
                  <a:moveTo>
                    <a:pt x="0" y="93482"/>
                  </a:moveTo>
                  <a:cubicBezTo>
                    <a:pt x="0" y="41853"/>
                    <a:pt x="41853" y="0"/>
                    <a:pt x="93482" y="0"/>
                  </a:cubicBezTo>
                  <a:lnTo>
                    <a:pt x="4173718" y="0"/>
                  </a:lnTo>
                  <a:cubicBezTo>
                    <a:pt x="4225347" y="0"/>
                    <a:pt x="4267200" y="41853"/>
                    <a:pt x="4267200" y="93482"/>
                  </a:cubicBezTo>
                  <a:lnTo>
                    <a:pt x="4267200" y="467398"/>
                  </a:lnTo>
                  <a:cubicBezTo>
                    <a:pt x="4267200" y="519027"/>
                    <a:pt x="4225347" y="560880"/>
                    <a:pt x="4173718" y="560880"/>
                  </a:cubicBezTo>
                  <a:lnTo>
                    <a:pt x="93482" y="560880"/>
                  </a:lnTo>
                  <a:cubicBezTo>
                    <a:pt x="41853" y="560880"/>
                    <a:pt x="0" y="519027"/>
                    <a:pt x="0" y="467398"/>
                  </a:cubicBezTo>
                  <a:lnTo>
                    <a:pt x="0" y="934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670" tIns="27380" rIns="188670" bIns="2738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900" kern="1200" dirty="0"/>
                <a:t>Procedimientos de Gestión Documental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B183E490-0860-4423-98AF-F9C9297DA8BB}"/>
              </a:ext>
            </a:extLst>
          </p:cNvPr>
          <p:cNvGrpSpPr/>
          <p:nvPr/>
        </p:nvGrpSpPr>
        <p:grpSpPr>
          <a:xfrm>
            <a:off x="5029200" y="1246757"/>
            <a:ext cx="3966210" cy="3579267"/>
            <a:chOff x="1823936" y="1537855"/>
            <a:chExt cx="5491264" cy="3896589"/>
          </a:xfrm>
        </p:grpSpPr>
        <p:sp>
          <p:nvSpPr>
            <p:cNvPr id="23" name="Triángulo isósceles 22">
              <a:extLst>
                <a:ext uri="{FF2B5EF4-FFF2-40B4-BE49-F238E27FC236}">
                  <a16:creationId xmlns:a16="http://schemas.microsoft.com/office/drawing/2014/main" id="{4CAB83C6-C090-4F4E-B7E6-7F7D78E784C1}"/>
                </a:ext>
              </a:extLst>
            </p:cNvPr>
            <p:cNvSpPr/>
            <p:nvPr/>
          </p:nvSpPr>
          <p:spPr>
            <a:xfrm rot="10800000">
              <a:off x="1823936" y="1537855"/>
              <a:ext cx="5491264" cy="3896589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7797D719-748B-44B5-8445-38C7E839C18D}"/>
                </a:ext>
              </a:extLst>
            </p:cNvPr>
            <p:cNvCxnSpPr/>
            <p:nvPr/>
          </p:nvCxnSpPr>
          <p:spPr>
            <a:xfrm>
              <a:off x="2452255" y="2431473"/>
              <a:ext cx="4197927" cy="41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9EF1F98-3001-47D5-9A77-86EA54A82C27}"/>
                </a:ext>
              </a:extLst>
            </p:cNvPr>
            <p:cNvSpPr txBox="1"/>
            <p:nvPr/>
          </p:nvSpPr>
          <p:spPr>
            <a:xfrm>
              <a:off x="3002973" y="1693718"/>
              <a:ext cx="32523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/>
                <a:t>Archivo de Gestión</a:t>
              </a:r>
            </a:p>
            <a:p>
              <a:pPr algn="ctr"/>
              <a:r>
                <a:rPr lang="es-MX" dirty="0"/>
                <a:t>100%</a:t>
              </a:r>
              <a:endParaRPr lang="es-CO" dirty="0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46E40814-9AF2-4378-AB9B-E6C4E6F39072}"/>
                </a:ext>
              </a:extLst>
            </p:cNvPr>
            <p:cNvSpPr txBox="1"/>
            <p:nvPr/>
          </p:nvSpPr>
          <p:spPr>
            <a:xfrm>
              <a:off x="3002973" y="2720323"/>
              <a:ext cx="32523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/>
                <a:t>Archivo Central</a:t>
              </a:r>
            </a:p>
            <a:p>
              <a:pPr algn="ctr"/>
              <a:r>
                <a:rPr lang="es-MX" dirty="0"/>
                <a:t>65%</a:t>
              </a:r>
              <a:endParaRPr lang="es-CO" dirty="0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8B4DCCE9-9F46-43A1-9794-8E95E128B465}"/>
                </a:ext>
              </a:extLst>
            </p:cNvPr>
            <p:cNvSpPr txBox="1"/>
            <p:nvPr/>
          </p:nvSpPr>
          <p:spPr>
            <a:xfrm>
              <a:off x="3002973" y="4013991"/>
              <a:ext cx="32523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/>
                <a:t>Histórico</a:t>
              </a:r>
            </a:p>
            <a:p>
              <a:pPr algn="ctr"/>
              <a:r>
                <a:rPr lang="es-MX" dirty="0"/>
                <a:t>5%</a:t>
              </a:r>
              <a:endParaRPr lang="es-CO" dirty="0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56C45EEA-AA84-443B-963C-F5E79C9068A3}"/>
              </a:ext>
            </a:extLst>
          </p:cNvPr>
          <p:cNvGrpSpPr/>
          <p:nvPr/>
        </p:nvGrpSpPr>
        <p:grpSpPr>
          <a:xfrm>
            <a:off x="3661233" y="1075528"/>
            <a:ext cx="5397098" cy="4891438"/>
            <a:chOff x="2091298" y="617821"/>
            <a:chExt cx="5397098" cy="4891438"/>
          </a:xfrm>
        </p:grpSpPr>
        <p:graphicFrame>
          <p:nvGraphicFramePr>
            <p:cNvPr id="33" name="Diagrama 32">
              <a:extLst>
                <a:ext uri="{FF2B5EF4-FFF2-40B4-BE49-F238E27FC236}">
                  <a16:creationId xmlns:a16="http://schemas.microsoft.com/office/drawing/2014/main" id="{847A66EA-E81D-4ED3-9482-6CAE4B6F1F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0984474"/>
                </p:ext>
              </p:extLst>
            </p:nvPr>
          </p:nvGraphicFramePr>
          <p:xfrm>
            <a:off x="2091298" y="617821"/>
            <a:ext cx="5397098" cy="12436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8C75209E-8731-446F-B98B-2C78EF05BFE0}"/>
                </a:ext>
              </a:extLst>
            </p:cNvPr>
            <p:cNvGrpSpPr/>
            <p:nvPr/>
          </p:nvGrpSpPr>
          <p:grpSpPr>
            <a:xfrm>
              <a:off x="2537460" y="2101468"/>
              <a:ext cx="4674870" cy="3407791"/>
              <a:chOff x="508001" y="1122218"/>
              <a:chExt cx="7689703" cy="4672526"/>
            </a:xfrm>
          </p:grpSpPr>
          <p:pic>
            <p:nvPicPr>
              <p:cNvPr id="35" name="Imagen 34">
                <a:extLst>
                  <a:ext uri="{FF2B5EF4-FFF2-40B4-BE49-F238E27FC236}">
                    <a16:creationId xmlns:a16="http://schemas.microsoft.com/office/drawing/2014/main" id="{A31713CA-F619-4C8D-8504-4257A9F3C3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001" y="1122218"/>
                <a:ext cx="3723757" cy="4672526"/>
              </a:xfrm>
              <a:prstGeom prst="rect">
                <a:avLst/>
              </a:prstGeom>
            </p:spPr>
          </p:pic>
          <p:pic>
            <p:nvPicPr>
              <p:cNvPr id="36" name="Imagen 35">
                <a:extLst>
                  <a:ext uri="{FF2B5EF4-FFF2-40B4-BE49-F238E27FC236}">
                    <a16:creationId xmlns:a16="http://schemas.microsoft.com/office/drawing/2014/main" id="{B13D1261-9665-44D0-AEA7-C1A4446797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31758" y="1122218"/>
                <a:ext cx="3965946" cy="4672526"/>
              </a:xfrm>
              <a:prstGeom prst="rect">
                <a:avLst/>
              </a:prstGeom>
            </p:spPr>
          </p:pic>
        </p:grpSp>
      </p:grpSp>
      <p:graphicFrame>
        <p:nvGraphicFramePr>
          <p:cNvPr id="37" name="Diagrama 36">
            <a:extLst>
              <a:ext uri="{FF2B5EF4-FFF2-40B4-BE49-F238E27FC236}">
                <a16:creationId xmlns:a16="http://schemas.microsoft.com/office/drawing/2014/main" id="{EF56DBE3-30FE-47FA-A166-EABE490D23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974237"/>
              </p:ext>
            </p:extLst>
          </p:nvPr>
        </p:nvGraphicFramePr>
        <p:xfrm>
          <a:off x="1958340" y="685800"/>
          <a:ext cx="7677150" cy="5344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7292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8FFE65A-A1B9-4645-9046-FA8ACB029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/>
              <a:t>PROCEDIMIENTOS DE LA GESTION DOCUMENTAL</a:t>
            </a:r>
            <a:endParaRPr lang="es-CO" sz="28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C99E18A-D25D-45B0-8918-53E20FAE172E}"/>
              </a:ext>
            </a:extLst>
          </p:cNvPr>
          <p:cNvSpPr/>
          <p:nvPr/>
        </p:nvSpPr>
        <p:spPr>
          <a:xfrm>
            <a:off x="297180" y="808405"/>
            <a:ext cx="8389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999999"/>
                </a:solidFill>
                <a:latin typeface="Trebuchet MS" panose="020B0603020202020204" pitchFamily="34" charset="0"/>
              </a:rPr>
              <a:t>Prácticas usadas para administrar toda la documentación de una organización, según normatividad (Ley 594 de 2000)</a:t>
            </a:r>
            <a:endParaRPr lang="es-CO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A8F2C36-68D8-44AE-A40D-7A59C9B04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263149"/>
              </p:ext>
            </p:extLst>
          </p:nvPr>
        </p:nvGraphicFramePr>
        <p:xfrm>
          <a:off x="781050" y="1300342"/>
          <a:ext cx="7574280" cy="449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1B481D75-7254-4D84-ABFE-846AA6A85E13}"/>
              </a:ext>
            </a:extLst>
          </p:cNvPr>
          <p:cNvGrpSpPr/>
          <p:nvPr/>
        </p:nvGrpSpPr>
        <p:grpSpPr>
          <a:xfrm>
            <a:off x="1497330" y="1375928"/>
            <a:ext cx="6568440" cy="4343495"/>
            <a:chOff x="1581150" y="1414611"/>
            <a:chExt cx="6248400" cy="3885247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1DBDCD53-4EAD-4E7E-99E2-E1E223122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81150" y="1520190"/>
              <a:ext cx="2762250" cy="1748790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8566738-FD38-4189-9E93-88BF642AD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43400" y="1414611"/>
              <a:ext cx="3486150" cy="195994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A2BA1E4-7CB6-448C-9977-10F14B307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19325" y="3268980"/>
              <a:ext cx="4886325" cy="2030878"/>
            </a:xfrm>
            <a:prstGeom prst="rect">
              <a:avLst/>
            </a:prstGeom>
          </p:spPr>
        </p:pic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5C0AAB5F-1393-45DD-B827-C91806CEBB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351" y="1497269"/>
            <a:ext cx="7943849" cy="4494668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23BB3897-9502-4341-9338-6C5A206C8661}"/>
              </a:ext>
            </a:extLst>
          </p:cNvPr>
          <p:cNvGrpSpPr/>
          <p:nvPr/>
        </p:nvGrpSpPr>
        <p:grpSpPr>
          <a:xfrm>
            <a:off x="895351" y="1561934"/>
            <a:ext cx="7791449" cy="4272300"/>
            <a:chOff x="1107757" y="342900"/>
            <a:chExt cx="6771323" cy="498348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D6A9DE89-B29A-403D-897E-280AD8FC6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07757" y="342900"/>
              <a:ext cx="3532823" cy="4983480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C4CB35A-F2D2-474C-89C6-BF81EE6CE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40580" y="342900"/>
              <a:ext cx="3238500" cy="4983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229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zul" id="{18C95A51-36A0-4711-BA9B-4CF053DA176E}" vid="{7BD097F1-FCF3-412E-B944-455596726E71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zul" id="{18C95A51-36A0-4711-BA9B-4CF053DA176E}" vid="{E2FF8EDA-DE28-472D-929E-8265CD345A20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zul" id="{18C95A51-36A0-4711-BA9B-4CF053DA176E}" vid="{B4AE62FF-0659-4C87-B468-C62B38FD5297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 azul</Template>
  <TotalTime>751</TotalTime>
  <Words>98</Words>
  <Application>Microsoft Office PowerPoint</Application>
  <PresentationFormat>Presentación en pantalla (4:3)</PresentationFormat>
  <Paragraphs>23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Calibri</vt:lpstr>
      <vt:lpstr>Candara</vt:lpstr>
      <vt:lpstr>Trebuchet MS</vt:lpstr>
      <vt:lpstr>Tema de Office</vt:lpstr>
      <vt:lpstr>Diseño personalizado</vt:lpstr>
      <vt:lpstr>1_Diseño personalizado</vt:lpstr>
      <vt:lpstr>GESTION DE ARCHIVO</vt:lpstr>
      <vt:lpstr>PROCEDIMIENTOS DE LA GESTION DOCUMENTAL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</dc:title>
  <dc:creator>Yohana Marcela Aldana Guevara</dc:creator>
  <cp:lastModifiedBy>Yohana Marcela Aldana Guevara</cp:lastModifiedBy>
  <cp:revision>26</cp:revision>
  <dcterms:created xsi:type="dcterms:W3CDTF">2015-08-12T16:29:56Z</dcterms:created>
  <dcterms:modified xsi:type="dcterms:W3CDTF">2017-10-31T21:09:00Z</dcterms:modified>
</cp:coreProperties>
</file>